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8" r:id="rId5"/>
    <p:sldId id="280" r:id="rId6"/>
    <p:sldId id="281" r:id="rId7"/>
    <p:sldId id="285" r:id="rId8"/>
    <p:sldId id="267" r:id="rId9"/>
    <p:sldId id="287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A3DEF3-F602-4EDA-946F-C318902C8603}" v="1" dt="2022-12-13T16:26:19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FF3ABBD3-87C2-4C7A-AFBE-C477CC521560}"/>
    <pc:docChg chg="delSld modSld">
      <pc:chgData name="Sue Cromhout" userId="dc64cbbc-055f-4f50-b085-8a072fc338ca" providerId="ADAL" clId="{FF3ABBD3-87C2-4C7A-AFBE-C477CC521560}" dt="2022-11-22T09:39:39.124" v="33" actId="113"/>
      <pc:docMkLst>
        <pc:docMk/>
      </pc:docMkLst>
      <pc:sldChg chg="del">
        <pc:chgData name="Sue Cromhout" userId="dc64cbbc-055f-4f50-b085-8a072fc338ca" providerId="ADAL" clId="{FF3ABBD3-87C2-4C7A-AFBE-C477CC521560}" dt="2022-11-22T09:37:34.191" v="14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FF3ABBD3-87C2-4C7A-AFBE-C477CC521560}" dt="2022-11-22T09:39:39.124" v="33" actId="113"/>
        <pc:sldMkLst>
          <pc:docMk/>
          <pc:sldMk cId="3849759218" sldId="272"/>
        </pc:sldMkLst>
        <pc:spChg chg="mod">
          <ac:chgData name="Sue Cromhout" userId="dc64cbbc-055f-4f50-b085-8a072fc338ca" providerId="ADAL" clId="{FF3ABBD3-87C2-4C7A-AFBE-C477CC521560}" dt="2022-11-22T09:39:06.212" v="25" actId="1076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Sue Cromhout" userId="dc64cbbc-055f-4f50-b085-8a072fc338ca" providerId="ADAL" clId="{FF3ABBD3-87C2-4C7A-AFBE-C477CC521560}" dt="2022-11-22T09:39:39.124" v="33" actId="113"/>
          <ac:spMkLst>
            <pc:docMk/>
            <pc:sldMk cId="3849759218" sldId="272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FF3ABBD3-87C2-4C7A-AFBE-C477CC521560}" dt="2022-11-22T09:36:38.677" v="13" actId="14100"/>
        <pc:sldMkLst>
          <pc:docMk/>
          <pc:sldMk cId="4024235504" sldId="273"/>
        </pc:sldMkLst>
        <pc:spChg chg="mod">
          <ac:chgData name="Sue Cromhout" userId="dc64cbbc-055f-4f50-b085-8a072fc338ca" providerId="ADAL" clId="{FF3ABBD3-87C2-4C7A-AFBE-C477CC521560}" dt="2022-11-22T09:36:38.677" v="13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39F722EA-2511-40D0-A147-59F50C837B2F}"/>
    <pc:docChg chg="undo custSel addSld delSld modSld replTag delTag">
      <pc:chgData name="Mel Houseman" userId="7d6e233f-1289-4a6a-9205-ee3f8642932a" providerId="ADAL" clId="{39F722EA-2511-40D0-A147-59F50C837B2F}" dt="2022-12-09T08:08:02.523" v="220" actId="478"/>
      <pc:docMkLst>
        <pc:docMk/>
      </pc:docMkLst>
      <pc:sldChg chg="del replTag delTag">
        <pc:chgData name="Mel Houseman" userId="7d6e233f-1289-4a6a-9205-ee3f8642932a" providerId="ADAL" clId="{39F722EA-2511-40D0-A147-59F50C837B2F}" dt="2022-12-08T14:34:43.112" v="69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39F722EA-2511-40D0-A147-59F50C837B2F}" dt="2022-12-08T14:34:43.112" v="69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39F722EA-2511-40D0-A147-59F50C837B2F}" dt="2022-12-08T14:34:43.112" v="69" actId="47"/>
        <pc:sldMkLst>
          <pc:docMk/>
          <pc:sldMk cId="2981958359" sldId="266"/>
        </pc:sldMkLst>
      </pc:sldChg>
      <pc:sldChg chg="add del replTag delTag">
        <pc:chgData name="Mel Houseman" userId="7d6e233f-1289-4a6a-9205-ee3f8642932a" providerId="ADAL" clId="{39F722EA-2511-40D0-A147-59F50C837B2F}" dt="2022-12-09T07:54:08.483" v="108"/>
        <pc:sldMkLst>
          <pc:docMk/>
          <pc:sldMk cId="1148643050" sldId="267"/>
        </pc:sldMkLst>
      </pc:sldChg>
      <pc:sldChg chg="addSp delSp modSp add mod replTag delTag">
        <pc:chgData name="Mel Houseman" userId="7d6e233f-1289-4a6a-9205-ee3f8642932a" providerId="ADAL" clId="{39F722EA-2511-40D0-A147-59F50C837B2F}" dt="2022-12-09T08:08:02.523" v="220" actId="478"/>
        <pc:sldMkLst>
          <pc:docMk/>
          <pc:sldMk cId="3421327502" sldId="270"/>
        </pc:sldMkLst>
        <pc:spChg chg="mod">
          <ac:chgData name="Mel Houseman" userId="7d6e233f-1289-4a6a-9205-ee3f8642932a" providerId="ADAL" clId="{39F722EA-2511-40D0-A147-59F50C837B2F}" dt="2022-12-09T08:07:54.404" v="219" actId="12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39F722EA-2511-40D0-A147-59F50C837B2F}" dt="2022-12-09T08:08:02.523" v="220" actId="478"/>
          <ac:spMkLst>
            <pc:docMk/>
            <pc:sldMk cId="3421327502" sldId="270"/>
            <ac:spMk id="9" creationId="{F31F6FBC-8C0F-D3E9-C293-5010EFD93E0A}"/>
          </ac:spMkLst>
        </pc:spChg>
        <pc:graphicFrameChg chg="add mod modGraphic">
          <ac:chgData name="Mel Houseman" userId="7d6e233f-1289-4a6a-9205-ee3f8642932a" providerId="ADAL" clId="{39F722EA-2511-40D0-A147-59F50C837B2F}" dt="2022-12-09T08:07:44.887" v="218" actId="207"/>
          <ac:graphicFrameMkLst>
            <pc:docMk/>
            <pc:sldMk cId="3421327502" sldId="270"/>
            <ac:graphicFrameMk id="5" creationId="{2F500B72-D0A3-53A1-F854-32E1A0D81843}"/>
          </ac:graphicFrameMkLst>
        </pc:graphicFrameChg>
      </pc:sldChg>
      <pc:sldChg chg="del replTag delTag">
        <pc:chgData name="Mel Houseman" userId="7d6e233f-1289-4a6a-9205-ee3f8642932a" providerId="ADAL" clId="{39F722EA-2511-40D0-A147-59F50C837B2F}" dt="2022-12-08T14:35:46.273" v="91" actId="47"/>
        <pc:sldMkLst>
          <pc:docMk/>
          <pc:sldMk cId="3849759218" sldId="272"/>
        </pc:sldMkLst>
      </pc:sldChg>
      <pc:sldChg chg="del replTag delTag">
        <pc:chgData name="Mel Houseman" userId="7d6e233f-1289-4a6a-9205-ee3f8642932a" providerId="ADAL" clId="{39F722EA-2511-40D0-A147-59F50C837B2F}" dt="2022-12-08T14:33:04.509" v="10" actId="47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39F722EA-2511-40D0-A147-59F50C837B2F}" dt="2022-12-08T14:34:43.112" v="69" actId="47"/>
        <pc:sldMkLst>
          <pc:docMk/>
          <pc:sldMk cId="1129440746" sldId="275"/>
        </pc:sldMkLst>
      </pc:sldChg>
      <pc:sldChg chg="add replTag delTag">
        <pc:chgData name="Mel Houseman" userId="7d6e233f-1289-4a6a-9205-ee3f8642932a" providerId="ADAL" clId="{39F722EA-2511-40D0-A147-59F50C837B2F}" dt="2022-12-09T08:01:49.400" v="131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39F722EA-2511-40D0-A147-59F50C837B2F}" dt="2022-12-08T14:34:43.114" v="71"/>
        <pc:sldMkLst>
          <pc:docMk/>
          <pc:sldMk cId="1306915028" sldId="280"/>
        </pc:sldMkLst>
      </pc:sldChg>
      <pc:sldChg chg="add replTag delTag">
        <pc:chgData name="Mel Houseman" userId="7d6e233f-1289-4a6a-9205-ee3f8642932a" providerId="ADAL" clId="{39F722EA-2511-40D0-A147-59F50C837B2F}" dt="2022-12-08T14:34:21.826" v="30"/>
        <pc:sldMkLst>
          <pc:docMk/>
          <pc:sldMk cId="4135318380" sldId="281"/>
        </pc:sldMkLst>
      </pc:sldChg>
      <pc:sldChg chg="add del replTag delTag">
        <pc:chgData name="Mel Houseman" userId="7d6e233f-1289-4a6a-9205-ee3f8642932a" providerId="ADAL" clId="{39F722EA-2511-40D0-A147-59F50C837B2F}" dt="2022-12-09T07:54:13.782" v="121" actId="47"/>
        <pc:sldMkLst>
          <pc:docMk/>
          <pc:sldMk cId="2722391224" sldId="282"/>
        </pc:sldMkLst>
      </pc:sldChg>
      <pc:sldChg chg="add del replTag delTag">
        <pc:chgData name="Mel Houseman" userId="7d6e233f-1289-4a6a-9205-ee3f8642932a" providerId="ADAL" clId="{39F722EA-2511-40D0-A147-59F50C837B2F}" dt="2022-12-09T07:54:13.782" v="121" actId="47"/>
        <pc:sldMkLst>
          <pc:docMk/>
          <pc:sldMk cId="1660665884" sldId="283"/>
        </pc:sldMkLst>
      </pc:sldChg>
      <pc:sldChg chg="add del replTag delTag">
        <pc:chgData name="Mel Houseman" userId="7d6e233f-1289-4a6a-9205-ee3f8642932a" providerId="ADAL" clId="{39F722EA-2511-40D0-A147-59F50C837B2F}" dt="2022-12-09T07:54:13.782" v="121" actId="47"/>
        <pc:sldMkLst>
          <pc:docMk/>
          <pc:sldMk cId="305698625" sldId="284"/>
        </pc:sldMkLst>
      </pc:sldChg>
      <pc:sldChg chg="add replTag delTag">
        <pc:chgData name="Mel Houseman" userId="7d6e233f-1289-4a6a-9205-ee3f8642932a" providerId="ADAL" clId="{39F722EA-2511-40D0-A147-59F50C837B2F}" dt="2022-12-09T07:54:08.483" v="106"/>
        <pc:sldMkLst>
          <pc:docMk/>
          <pc:sldMk cId="3192637143" sldId="285"/>
        </pc:sldMkLst>
      </pc:sldChg>
      <pc:sldChg chg="add del replTag delTag">
        <pc:chgData name="Mel Houseman" userId="7d6e233f-1289-4a6a-9205-ee3f8642932a" providerId="ADAL" clId="{39F722EA-2511-40D0-A147-59F50C837B2F}" dt="2022-12-09T08:01:55.923" v="139" actId="47"/>
        <pc:sldMkLst>
          <pc:docMk/>
          <pc:sldMk cId="4001950651" sldId="286"/>
        </pc:sldMkLst>
      </pc:sldChg>
      <pc:sldChg chg="add replTag delTag">
        <pc:chgData name="Mel Houseman" userId="7d6e233f-1289-4a6a-9205-ee3f8642932a" providerId="ADAL" clId="{39F722EA-2511-40D0-A147-59F50C837B2F}" dt="2022-12-09T08:01:52.974" v="134"/>
        <pc:sldMkLst>
          <pc:docMk/>
          <pc:sldMk cId="2841928854" sldId="287"/>
        </pc:sldMkLst>
      </pc:sldChg>
    </pc:docChg>
  </pc:docChgLst>
  <pc:docChgLst>
    <pc:chgData name="Sue Cromhout" userId="S::sue@digitalfrontiers.org::36de2d57-6e26-4fbd-97ac-2043af53908f" providerId="AD" clId="Web-{8A195C89-5F85-4667-8885-1E92D1A436A7}"/>
    <pc:docChg chg="modSld">
      <pc:chgData name="Sue Cromhout" userId="S::sue@digitalfrontiers.org::36de2d57-6e26-4fbd-97ac-2043af53908f" providerId="AD" clId="Web-{8A195C89-5F85-4667-8885-1E92D1A436A7}" dt="2022-11-23T08:59:23.590" v="1" actId="20577"/>
      <pc:docMkLst>
        <pc:docMk/>
      </pc:docMkLst>
      <pc:sldChg chg="modSp">
        <pc:chgData name="Sue Cromhout" userId="S::sue@digitalfrontiers.org::36de2d57-6e26-4fbd-97ac-2043af53908f" providerId="AD" clId="Web-{8A195C89-5F85-4667-8885-1E92D1A436A7}" dt="2022-11-23T08:59:23.590" v="1" actId="20577"/>
        <pc:sldMkLst>
          <pc:docMk/>
          <pc:sldMk cId="3849759218" sldId="272"/>
        </pc:sldMkLst>
        <pc:spChg chg="mod">
          <ac:chgData name="Sue Cromhout" userId="S::sue@digitalfrontiers.org::36de2d57-6e26-4fbd-97ac-2043af53908f" providerId="AD" clId="Web-{8A195C89-5F85-4667-8885-1E92D1A436A7}" dt="2022-11-23T08:59:23.590" v="1" actId="20577"/>
          <ac:spMkLst>
            <pc:docMk/>
            <pc:sldMk cId="3849759218" sldId="272"/>
            <ac:spMk id="4" creationId="{F01E031B-F132-3110-1A91-42F60D76533E}"/>
          </ac:spMkLst>
        </pc:spChg>
      </pc:sldChg>
    </pc:docChg>
  </pc:docChgLst>
  <pc:docChgLst>
    <pc:chgData name="Mel Houseman" userId="7d6e233f-1289-4a6a-9205-ee3f8642932a" providerId="ADAL" clId="{B0A3DEF3-F602-4EDA-946F-C318902C8603}"/>
    <pc:docChg chg="custSel modSld replTag delTag">
      <pc:chgData name="Mel Houseman" userId="7d6e233f-1289-4a6a-9205-ee3f8642932a" providerId="ADAL" clId="{B0A3DEF3-F602-4EDA-946F-C318902C8603}" dt="2022-12-13T16:26:22.009" v="6" actId="167"/>
      <pc:docMkLst>
        <pc:docMk/>
      </pc:docMkLst>
      <pc:sldChg chg="addSp delSp modSp mod replTag delTag">
        <pc:chgData name="Mel Houseman" userId="7d6e233f-1289-4a6a-9205-ee3f8642932a" providerId="ADAL" clId="{B0A3DEF3-F602-4EDA-946F-C318902C8603}" dt="2022-12-13T16:26:22.009" v="6" actId="167"/>
        <pc:sldMkLst>
          <pc:docMk/>
          <pc:sldMk cId="1333913575" sldId="278"/>
        </pc:sldMkLst>
        <pc:spChg chg="mod">
          <ac:chgData name="Mel Houseman" userId="7d6e233f-1289-4a6a-9205-ee3f8642932a" providerId="ADAL" clId="{B0A3DEF3-F602-4EDA-946F-C318902C8603}" dt="2022-12-13T16:26:19.930" v="5"/>
          <ac:spMkLst>
            <pc:docMk/>
            <pc:sldMk cId="1333913575" sldId="278"/>
            <ac:spMk id="10" creationId="{61BDD3E0-13E8-41E7-DE56-1732D38E3323}"/>
          </ac:spMkLst>
        </pc:spChg>
        <pc:spChg chg="mod">
          <ac:chgData name="Mel Houseman" userId="7d6e233f-1289-4a6a-9205-ee3f8642932a" providerId="ADAL" clId="{B0A3DEF3-F602-4EDA-946F-C318902C8603}" dt="2022-12-13T16:26:19.930" v="5"/>
          <ac:spMkLst>
            <pc:docMk/>
            <pc:sldMk cId="1333913575" sldId="278"/>
            <ac:spMk id="11" creationId="{6B8008AF-4E05-4D84-C9D4-55677B9D06B5}"/>
          </ac:spMkLst>
        </pc:spChg>
        <pc:spChg chg="del">
          <ac:chgData name="Mel Houseman" userId="7d6e233f-1289-4a6a-9205-ee3f8642932a" providerId="ADAL" clId="{B0A3DEF3-F602-4EDA-946F-C318902C8603}" dt="2022-12-13T16:26:19.240" v="4" actId="478"/>
          <ac:spMkLst>
            <pc:docMk/>
            <pc:sldMk cId="1333913575" sldId="278"/>
            <ac:spMk id="12" creationId="{D4DFC379-EE11-136F-C330-EEF3343719F1}"/>
          </ac:spMkLst>
        </pc:spChg>
        <pc:grpChg chg="add mod ord">
          <ac:chgData name="Mel Houseman" userId="7d6e233f-1289-4a6a-9205-ee3f8642932a" providerId="ADAL" clId="{B0A3DEF3-F602-4EDA-946F-C318902C8603}" dt="2022-12-13T16:26:22.009" v="6" actId="167"/>
          <ac:grpSpMkLst>
            <pc:docMk/>
            <pc:sldMk cId="1333913575" sldId="278"/>
            <ac:grpSpMk id="3" creationId="{7F6D7EAB-A821-F6DB-CFE6-AD684AF3094D}"/>
          </ac:grpSpMkLst>
        </pc:grpChg>
      </pc:sldChg>
    </pc:docChg>
  </pc:docChgLst>
  <pc:docChgLst>
    <pc:chgData name="Sue Cromhout" userId="dc64cbbc-055f-4f50-b085-8a072fc338ca" providerId="ADAL" clId="{AE098068-04F1-49D9-B4D9-20994F9104B0}"/>
    <pc:docChg chg="custSel addSld delSld modSld sldOrd">
      <pc:chgData name="Sue Cromhout" userId="dc64cbbc-055f-4f50-b085-8a072fc338ca" providerId="ADAL" clId="{AE098068-04F1-49D9-B4D9-20994F9104B0}" dt="2022-11-22T09:29:04.611" v="185" actId="6549"/>
      <pc:docMkLst>
        <pc:docMk/>
      </pc:docMkLst>
      <pc:sldChg chg="modSp mod">
        <pc:chgData name="Sue Cromhout" userId="dc64cbbc-055f-4f50-b085-8a072fc338ca" providerId="ADAL" clId="{AE098068-04F1-49D9-B4D9-20994F9104B0}" dt="2022-11-22T09:03:16.411" v="11" actId="20577"/>
        <pc:sldMkLst>
          <pc:docMk/>
          <pc:sldMk cId="3282449821" sldId="265"/>
        </pc:sldMkLst>
        <pc:spChg chg="mod">
          <ac:chgData name="Sue Cromhout" userId="dc64cbbc-055f-4f50-b085-8a072fc338ca" providerId="ADAL" clId="{AE098068-04F1-49D9-B4D9-20994F9104B0}" dt="2022-11-22T09:02:40.178" v="9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E098068-04F1-49D9-B4D9-20994F9104B0}" dt="2022-11-22T09:03:16.411" v="1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AE098068-04F1-49D9-B4D9-20994F9104B0}" dt="2022-11-22T09:13:17.534" v="41" actId="14100"/>
        <pc:sldMkLst>
          <pc:docMk/>
          <pc:sldMk cId="2981958359" sldId="266"/>
        </pc:sldMkLst>
        <pc:spChg chg="mod">
          <ac:chgData name="Sue Cromhout" userId="dc64cbbc-055f-4f50-b085-8a072fc338ca" providerId="ADAL" clId="{AE098068-04F1-49D9-B4D9-20994F9104B0}" dt="2022-11-22T09:03:48.116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13:17.534" v="41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12:03.911" v="29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AE098068-04F1-49D9-B4D9-20994F9104B0}" dt="2022-11-22T09:13:11.364" v="40" actId="167"/>
          <ac:picMkLst>
            <pc:docMk/>
            <pc:sldMk cId="2981958359" sldId="266"/>
            <ac:picMk id="7" creationId="{C6406EEB-1472-04D5-CC82-0D349BD80DC2}"/>
          </ac:picMkLst>
        </pc:picChg>
      </pc:sldChg>
      <pc:sldChg chg="addSp delSp modSp mod">
        <pc:chgData name="Sue Cromhout" userId="dc64cbbc-055f-4f50-b085-8a072fc338ca" providerId="ADAL" clId="{AE098068-04F1-49D9-B4D9-20994F9104B0}" dt="2022-11-22T09:19:23.596" v="89" actId="1076"/>
        <pc:sldMkLst>
          <pc:docMk/>
          <pc:sldMk cId="1148643050" sldId="267"/>
        </pc:sldMkLst>
        <pc:spChg chg="mod">
          <ac:chgData name="Sue Cromhout" userId="dc64cbbc-055f-4f50-b085-8a072fc338ca" providerId="ADAL" clId="{AE098068-04F1-49D9-B4D9-20994F9104B0}" dt="2022-11-22T09:15:52.204" v="4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AE098068-04F1-49D9-B4D9-20994F9104B0}" dt="2022-11-22T09:19:04.847" v="84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AE098068-04F1-49D9-B4D9-20994F9104B0}" dt="2022-11-22T09:17:22.949" v="83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AE098068-04F1-49D9-B4D9-20994F9104B0}" dt="2022-11-22T09:19:23.596" v="89" actId="1076"/>
          <ac:picMkLst>
            <pc:docMk/>
            <pc:sldMk cId="1148643050" sldId="267"/>
            <ac:picMk id="6" creationId="{269A11D4-8558-7DE5-E86E-E45EC41F1703}"/>
          </ac:picMkLst>
        </pc:picChg>
      </pc:sldChg>
      <pc:sldChg chg="del">
        <pc:chgData name="Sue Cromhout" userId="dc64cbbc-055f-4f50-b085-8a072fc338ca" providerId="ADAL" clId="{AE098068-04F1-49D9-B4D9-20994F9104B0}" dt="2022-11-22T09:21:55.359" v="103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AE098068-04F1-49D9-B4D9-20994F9104B0}" dt="2022-11-22T09:25:44.074" v="139" actId="732"/>
        <pc:sldMkLst>
          <pc:docMk/>
          <pc:sldMk cId="4003868302" sldId="269"/>
        </pc:sldMkLst>
        <pc:spChg chg="mod">
          <ac:chgData name="Sue Cromhout" userId="dc64cbbc-055f-4f50-b085-8a072fc338ca" providerId="ADAL" clId="{AE098068-04F1-49D9-B4D9-20994F9104B0}" dt="2022-11-22T09:22:16.459" v="104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3:14.172" v="123" actId="5793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23:50.375" v="124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AE098068-04F1-49D9-B4D9-20994F9104B0}" dt="2022-11-22T09:25:44.074" v="139" actId="732"/>
          <ac:picMkLst>
            <pc:docMk/>
            <pc:sldMk cId="4003868302" sldId="269"/>
            <ac:picMk id="8" creationId="{185BED4E-74DD-4B1A-28A8-3D933070E4DA}"/>
          </ac:picMkLst>
        </pc:picChg>
      </pc:sldChg>
      <pc:sldChg chg="del">
        <pc:chgData name="Sue Cromhout" userId="dc64cbbc-055f-4f50-b085-8a072fc338ca" providerId="ADAL" clId="{AE098068-04F1-49D9-B4D9-20994F9104B0}" dt="2022-11-22T09:27:29.304" v="140" actId="47"/>
        <pc:sldMkLst>
          <pc:docMk/>
          <pc:sldMk cId="3421327502" sldId="270"/>
        </pc:sldMkLst>
      </pc:sldChg>
      <pc:sldChg chg="del">
        <pc:chgData name="Sue Cromhout" userId="dc64cbbc-055f-4f50-b085-8a072fc338ca" providerId="ADAL" clId="{AE098068-04F1-49D9-B4D9-20994F9104B0}" dt="2022-11-22T09:27:31.012" v="141" actId="47"/>
        <pc:sldMkLst>
          <pc:docMk/>
          <pc:sldMk cId="532403499" sldId="271"/>
        </pc:sldMkLst>
      </pc:sldChg>
      <pc:sldChg chg="modSp mod">
        <pc:chgData name="Sue Cromhout" userId="dc64cbbc-055f-4f50-b085-8a072fc338ca" providerId="ADAL" clId="{AE098068-04F1-49D9-B4D9-20994F9104B0}" dt="2022-11-22T09:29:04.611" v="185" actId="6549"/>
        <pc:sldMkLst>
          <pc:docMk/>
          <pc:sldMk cId="3849759218" sldId="272"/>
        </pc:sldMkLst>
        <pc:spChg chg="mod">
          <ac:chgData name="Sue Cromhout" userId="dc64cbbc-055f-4f50-b085-8a072fc338ca" providerId="ADAL" clId="{AE098068-04F1-49D9-B4D9-20994F9104B0}" dt="2022-11-22T09:27:47.383" v="157" actId="20577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Sue Cromhout" userId="dc64cbbc-055f-4f50-b085-8a072fc338ca" providerId="ADAL" clId="{AE098068-04F1-49D9-B4D9-20994F9104B0}" dt="2022-11-22T09:29:04.611" v="185" actId="6549"/>
          <ac:spMkLst>
            <pc:docMk/>
            <pc:sldMk cId="3849759218" sldId="272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AE098068-04F1-49D9-B4D9-20994F9104B0}" dt="2022-11-22T08:57:24.117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AE098068-04F1-49D9-B4D9-20994F9104B0}" dt="2022-11-22T08:57:24.117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 ord">
        <pc:chgData name="Sue Cromhout" userId="dc64cbbc-055f-4f50-b085-8a072fc338ca" providerId="ADAL" clId="{AE098068-04F1-49D9-B4D9-20994F9104B0}" dt="2022-11-22T09:21:33.230" v="102" actId="1076"/>
        <pc:sldMkLst>
          <pc:docMk/>
          <pc:sldMk cId="1129440746" sldId="275"/>
        </pc:sldMkLst>
        <pc:spChg chg="mod">
          <ac:chgData name="Sue Cromhout" userId="dc64cbbc-055f-4f50-b085-8a072fc338ca" providerId="ADAL" clId="{AE098068-04F1-49D9-B4D9-20994F9104B0}" dt="2022-11-22T09:20:43.270" v="93"/>
          <ac:spMkLst>
            <pc:docMk/>
            <pc:sldMk cId="1129440746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1:11.585" v="99" actId="12"/>
          <ac:spMkLst>
            <pc:docMk/>
            <pc:sldMk cId="1129440746" sldId="275"/>
            <ac:spMk id="3" creationId="{3301EC55-8B1A-448D-9867-33F7F6822F75}"/>
          </ac:spMkLst>
        </pc:spChg>
        <pc:picChg chg="add mod">
          <ac:chgData name="Sue Cromhout" userId="dc64cbbc-055f-4f50-b085-8a072fc338ca" providerId="ADAL" clId="{AE098068-04F1-49D9-B4D9-20994F9104B0}" dt="2022-11-22T09:21:33.230" v="102" actId="1076"/>
          <ac:picMkLst>
            <pc:docMk/>
            <pc:sldMk cId="1129440746" sldId="275"/>
            <ac:picMk id="4" creationId="{76A285B6-80B0-667A-03E9-2B325249542E}"/>
          </ac:picMkLst>
        </pc:picChg>
        <pc:picChg chg="del">
          <ac:chgData name="Sue Cromhout" userId="dc64cbbc-055f-4f50-b085-8a072fc338ca" providerId="ADAL" clId="{AE098068-04F1-49D9-B4D9-20994F9104B0}" dt="2022-11-22T09:21:19.691" v="100" actId="478"/>
          <ac:picMkLst>
            <pc:docMk/>
            <pc:sldMk cId="1129440746" sldId="275"/>
            <ac:picMk id="7" creationId="{C6406EEB-1472-04D5-CC82-0D349BD80DC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629DB-37FE-45E1-8EE8-2474F5E7BDD9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71DD9-4675-4EB8-A265-945FBD03901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1502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itor.co.ug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hyperlink" Target="https://www.independent.co.ug/" TargetMode="External"/><Relationship Id="rId4" Type="http://schemas.openxmlformats.org/officeDocument/2006/relationships/hyperlink" Target="https://www.newvision.co.u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F6D7EAB-A821-F6DB-CFE6-AD684AF3094D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DD3E0-13E8-41E7-DE56-1732D38E3323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8008AF-4E05-4D84-C9D4-55677B9D06B5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57882" b="-25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Information processing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r>
              <a:rPr lang="en-ZA" sz="11500" dirty="0">
                <a:solidFill>
                  <a:srgbClr val="FFFFFF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lang="en-ZA" sz="4400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95" y="3768758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en-US"/>
            </a:defPPr>
            <a:lvl1pPr>
              <a:lnSpc>
                <a:spcPct val="115000"/>
              </a:lnSpc>
              <a:defRPr sz="3600" b="1">
                <a:effectLst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Unit 2</a:t>
            </a:r>
            <a:r>
              <a:rPr lang="en-US"/>
              <a:t>: </a:t>
            </a:r>
            <a:r>
              <a:rPr lang="en-GB" dirty="0"/>
              <a:t>Evaluating data, information and digital content</a:t>
            </a:r>
            <a:endParaRPr lang="en-ZA" dirty="0"/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531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08018"/>
            <a:ext cx="6192116" cy="41054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Ask yourself these questions before using resources from the internet: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Who is the author?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What is the purpose of the site?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Is the information and language objective, unbiased and free of emotional expressions?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Are the factual sources listed so information can be checked?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Is information supported by evidence?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old is this information?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A0A97-0834-676E-534B-D74BE66C57F4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949" r="-14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7428633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Assess sources and information online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263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 flipH="1">
            <a:off x="0" y="0"/>
            <a:ext cx="4770121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46325" t="-27578" r="-120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Evaluate your sources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9FF149-8F8F-7230-3406-682EE4933420}"/>
              </a:ext>
            </a:extLst>
          </p:cNvPr>
          <p:cNvSpPr txBox="1">
            <a:spLocks/>
          </p:cNvSpPr>
          <p:nvPr/>
        </p:nvSpPr>
        <p:spPr>
          <a:xfrm>
            <a:off x="5520459" y="2381457"/>
            <a:ext cx="6192116" cy="410542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Use the TAARP method to evaluate your sources: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Timeliness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A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Authority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A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– Audience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R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Relevance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P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– Perspective (point of view)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C3105B-5386-5EC5-9324-9FA703EB8A71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14949" r="-149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Evaluate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websites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362198"/>
            <a:ext cx="6192116" cy="355124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look and feel of the website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URL of your results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Are there advertisements on the site?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Check the links on the page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Check when the page was last updated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6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92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101171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b="1" dirty="0">
                <a:solidFill>
                  <a:schemeClr val="bg1"/>
                </a:solidFill>
              </a:rPr>
              <a:t>Compare sites showing similar information to confirm correct information.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Choose a topic that is being reported in the news. Search these sites and compare how they have been reported.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endParaRPr lang="en-GB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endParaRPr lang="en-GB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TAARP strategies to evaluate your search results in the above question. </a:t>
            </a:r>
          </a:p>
          <a:p>
            <a:pPr lvl="2">
              <a:spcAft>
                <a:spcPts val="1200"/>
              </a:spcAft>
            </a:pPr>
            <a:r>
              <a:rPr lang="en-GB" b="1" dirty="0">
                <a:solidFill>
                  <a:schemeClr val="bg1"/>
                </a:solidFill>
              </a:rPr>
              <a:t>T</a:t>
            </a:r>
            <a:r>
              <a:rPr lang="en-GB" dirty="0">
                <a:solidFill>
                  <a:schemeClr val="bg1"/>
                </a:solidFill>
              </a:rPr>
              <a:t> – Timeliness  </a:t>
            </a:r>
          </a:p>
          <a:p>
            <a:pPr lvl="2">
              <a:spcAft>
                <a:spcPts val="1200"/>
              </a:spcAft>
            </a:pPr>
            <a:r>
              <a:rPr lang="en-GB" b="1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 – Authority  </a:t>
            </a:r>
          </a:p>
          <a:p>
            <a:pPr lvl="2">
              <a:spcAft>
                <a:spcPts val="1200"/>
              </a:spcAft>
            </a:pPr>
            <a:r>
              <a:rPr lang="en-GB" b="1" dirty="0">
                <a:solidFill>
                  <a:schemeClr val="bg1"/>
                </a:solidFill>
              </a:rPr>
              <a:t>A </a:t>
            </a:r>
            <a:r>
              <a:rPr lang="en-GB" dirty="0">
                <a:solidFill>
                  <a:schemeClr val="bg1"/>
                </a:solidFill>
              </a:rPr>
              <a:t>– Audience  </a:t>
            </a:r>
          </a:p>
          <a:p>
            <a:pPr lvl="2">
              <a:spcAft>
                <a:spcPts val="1200"/>
              </a:spcAft>
            </a:pPr>
            <a:r>
              <a:rPr lang="en-GB" b="1" dirty="0">
                <a:solidFill>
                  <a:schemeClr val="bg1"/>
                </a:solidFill>
              </a:rPr>
              <a:t>R</a:t>
            </a:r>
            <a:r>
              <a:rPr lang="en-GB" dirty="0">
                <a:solidFill>
                  <a:schemeClr val="bg1"/>
                </a:solidFill>
              </a:rPr>
              <a:t> – Relevance  </a:t>
            </a:r>
          </a:p>
          <a:p>
            <a:pPr lvl="2">
              <a:spcAft>
                <a:spcPts val="1200"/>
              </a:spcAft>
            </a:pPr>
            <a:r>
              <a:rPr lang="en-GB" b="1" dirty="0">
                <a:solidFill>
                  <a:schemeClr val="bg1"/>
                </a:solidFill>
              </a:rPr>
              <a:t>P</a:t>
            </a:r>
            <a:r>
              <a:rPr lang="en-GB" dirty="0">
                <a:solidFill>
                  <a:schemeClr val="bg1"/>
                </a:solidFill>
              </a:rPr>
              <a:t> – Perspective (point of view)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2F500B72-D0A3-53A1-F854-32E1A0D81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52208"/>
              </p:ext>
            </p:extLst>
          </p:nvPr>
        </p:nvGraphicFramePr>
        <p:xfrm>
          <a:off x="1995487" y="2667159"/>
          <a:ext cx="9140826" cy="44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942">
                  <a:extLst>
                    <a:ext uri="{9D8B030D-6E8A-4147-A177-3AD203B41FA5}">
                      <a16:colId xmlns:a16="http://schemas.microsoft.com/office/drawing/2014/main" val="1461632113"/>
                    </a:ext>
                  </a:extLst>
                </a:gridCol>
                <a:gridCol w="3046942">
                  <a:extLst>
                    <a:ext uri="{9D8B030D-6E8A-4147-A177-3AD203B41FA5}">
                      <a16:colId xmlns:a16="http://schemas.microsoft.com/office/drawing/2014/main" val="3186630978"/>
                    </a:ext>
                  </a:extLst>
                </a:gridCol>
                <a:gridCol w="3046942">
                  <a:extLst>
                    <a:ext uri="{9D8B030D-6E8A-4147-A177-3AD203B41FA5}">
                      <a16:colId xmlns:a16="http://schemas.microsoft.com/office/drawing/2014/main" val="819379091"/>
                    </a:ext>
                  </a:extLst>
                </a:gridCol>
              </a:tblGrid>
              <a:tr h="444347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bg1"/>
                          </a:solidFill>
                          <a:hlinkClick r:id="rId3"/>
                        </a:rPr>
                        <a:t>https://www.monitor.co.ug</a:t>
                      </a:r>
                      <a:endParaRPr lang="en-ZA" sz="1600" b="0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bg1"/>
                          </a:solidFill>
                          <a:hlinkClick r:id="rId4"/>
                        </a:rPr>
                        <a:t>https://www.newvision.co.ug</a:t>
                      </a:r>
                      <a:r>
                        <a:rPr lang="en-GB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ZA" sz="1600" b="0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>
                          <a:solidFill>
                            <a:schemeClr val="bg1"/>
                          </a:solidFill>
                          <a:hlinkClick r:id="rId5"/>
                        </a:rPr>
                        <a:t>https://www.independent.co.ug</a:t>
                      </a:r>
                      <a:endParaRPr lang="en-GB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5195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279</Words>
  <Application>Microsoft Office PowerPoint</Application>
  <PresentationFormat>Widescreen</PresentationFormat>
  <Paragraphs>48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4</cp:revision>
  <dcterms:created xsi:type="dcterms:W3CDTF">2022-10-18T08:17:32Z</dcterms:created>
  <dcterms:modified xsi:type="dcterms:W3CDTF">2022-12-13T16:26:24Z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